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33" Type="http://schemas.openxmlformats.org/officeDocument/2006/relationships/font" Target="fonts/OpenSans-regular.fntdata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35" Type="http://schemas.openxmlformats.org/officeDocument/2006/relationships/font" Target="fonts/OpenSans-italic.fntdata"/><Relationship Id="rId12" Type="http://schemas.openxmlformats.org/officeDocument/2006/relationships/slide" Target="slides/slide7.xml"/><Relationship Id="rId34" Type="http://schemas.openxmlformats.org/officeDocument/2006/relationships/font" Target="fonts/OpenSans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10107cd33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10107cd33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10107cd33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810107cd33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0fc0e84cc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80fc0e84cc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0fc0e84cc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0fc0e84cc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10107cd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10107cd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10107cd33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10107cd33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810107cd3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810107cd3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0fc0e84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0fc0e84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10107cd33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10107cd33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0fc0e84c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0fc0e84c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0fc0e84c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0fc0e84c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0fc0e84c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80fc0e84c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0fc0e84cc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80fc0e84cc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0fc0e84cc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0fc0e84cc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0fc0e84cc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0fc0e84cc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title"/>
          </p:nvPr>
        </p:nvSpPr>
        <p:spPr>
          <a:xfrm>
            <a:off x="823850" y="2053000"/>
            <a:ext cx="4587000" cy="16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Using Hue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Team - 04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13"/>
          <p:cNvPicPr preferRelativeResize="0"/>
          <p:nvPr/>
        </p:nvPicPr>
        <p:blipFill rotWithShape="1">
          <a:blip r:embed="rId3">
            <a:alphaModFix/>
          </a:blip>
          <a:srcRect b="0" l="4340" r="-4339" t="0"/>
          <a:stretch/>
        </p:blipFill>
        <p:spPr>
          <a:xfrm>
            <a:off x="4870113" y="2216975"/>
            <a:ext cx="1724025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type="title"/>
          </p:nvPr>
        </p:nvSpPr>
        <p:spPr>
          <a:xfrm>
            <a:off x="1297500" y="393750"/>
            <a:ext cx="70389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 Components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4225" y="1186000"/>
            <a:ext cx="5073250" cy="31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1047500" y="362050"/>
            <a:ext cx="7104900" cy="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 usage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8" name="Google Shape;2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450" y="1645875"/>
            <a:ext cx="7161100" cy="3021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3"/>
          <p:cNvSpPr txBox="1"/>
          <p:nvPr/>
        </p:nvSpPr>
        <p:spPr>
          <a:xfrm>
            <a:off x="1047500" y="851100"/>
            <a:ext cx="76413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Explore, browse, and import y</a:t>
            </a:r>
            <a:r>
              <a:rPr b="1"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data</a:t>
            </a: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through guided navigation in the left panel of the page: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0" name="Google Shape;210;p23"/>
          <p:cNvSpPr txBox="1"/>
          <p:nvPr/>
        </p:nvSpPr>
        <p:spPr>
          <a:xfrm>
            <a:off x="6867300" y="466720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type="title"/>
          </p:nvPr>
        </p:nvSpPr>
        <p:spPr>
          <a:xfrm>
            <a:off x="1122725" y="3063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Central Panel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6" name="Google Shape;216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1" cy="3507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4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Nandini Yadav Janga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0" name="Google Shape;230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have given the introduction to Hue tools. It provides an easy to use user interface that can be used to process all steps of Hadoop ecosystem.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can access all Hadoop services through Hue interface.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can use Hue platform easily.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6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Nandini Yadav Janga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"/>
          <p:cNvSpPr txBox="1"/>
          <p:nvPr>
            <p:ph type="title"/>
          </p:nvPr>
        </p:nvSpPr>
        <p:spPr>
          <a:xfrm>
            <a:off x="311700" y="1377225"/>
            <a:ext cx="8520600" cy="20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Any Queries?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Thanks You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Team Members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14"/>
          <p:cNvSpPr txBox="1"/>
          <p:nvPr/>
        </p:nvSpPr>
        <p:spPr>
          <a:xfrm>
            <a:off x="671010" y="4413500"/>
            <a:ext cx="21555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14"/>
          <p:cNvSpPr txBox="1"/>
          <p:nvPr/>
        </p:nvSpPr>
        <p:spPr>
          <a:xfrm>
            <a:off x="3295825" y="4445150"/>
            <a:ext cx="27216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Nandini Yadav Janga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6486750" y="4403750"/>
            <a:ext cx="18768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4435" y="1423725"/>
            <a:ext cx="2075125" cy="287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125" y="1423725"/>
            <a:ext cx="2155426" cy="287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2425" y="1418850"/>
            <a:ext cx="1876833" cy="287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Contents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15"/>
          <p:cNvSpPr txBox="1"/>
          <p:nvPr>
            <p:ph idx="1" type="body"/>
          </p:nvPr>
        </p:nvSpPr>
        <p:spPr>
          <a:xfrm>
            <a:off x="1297500" y="1047850"/>
            <a:ext cx="7038900" cy="3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What is Hue?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Why Hue?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Features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Why Hue UI for Hadoop?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Infrastructure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Hue Usage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Hue Components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5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/>
          <p:nvPr>
            <p:ph type="title"/>
          </p:nvPr>
        </p:nvSpPr>
        <p:spPr>
          <a:xfrm>
            <a:off x="1098600" y="574275"/>
            <a:ext cx="7733700" cy="5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What is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Hue?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16"/>
          <p:cNvSpPr txBox="1"/>
          <p:nvPr>
            <p:ph idx="1" type="body"/>
          </p:nvPr>
        </p:nvSpPr>
        <p:spPr>
          <a:xfrm>
            <a:off x="362050" y="1554700"/>
            <a:ext cx="8470200" cy="32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Hue is nothing but Hadoop User Experience.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a web based interactive query editor that enables you to interact with data warehouses.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an open source Hadoop GUI which is developed by cloudera.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0638" y="211663"/>
            <a:ext cx="1724025" cy="13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6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to use Hue</a:t>
            </a:r>
            <a:endParaRPr sz="3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widely used.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integrates with Hadoop tools like Hive, Oozie, HDFS.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is an API for app creation.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has many number of features.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7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Hue Features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HDFS file browser.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Job browser / Designer.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Oozie app for work flows.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Hive / Pig / Impala query editor.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18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98800" cy="448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9"/>
          <p:cNvSpPr txBox="1"/>
          <p:nvPr/>
        </p:nvSpPr>
        <p:spPr>
          <a:xfrm>
            <a:off x="7003650" y="4713575"/>
            <a:ext cx="1722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Abhishek Telugu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1297500" y="705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Why Hue UI for Hadoop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20"/>
          <p:cNvSpPr txBox="1"/>
          <p:nvPr>
            <p:ph idx="1" type="body"/>
          </p:nvPr>
        </p:nvSpPr>
        <p:spPr>
          <a:xfrm>
            <a:off x="1297500" y="1560550"/>
            <a:ext cx="7038900" cy="29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who are not engineers.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Makes Hadoop easier to use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Presents the power of big data to basic users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who use or know Command Line Interface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20"/>
          <p:cNvSpPr txBox="1"/>
          <p:nvPr/>
        </p:nvSpPr>
        <p:spPr>
          <a:xfrm>
            <a:off x="6867300" y="4617250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1297500" y="568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Infrastructure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21"/>
          <p:cNvSpPr txBox="1"/>
          <p:nvPr>
            <p:ph idx="1" type="body"/>
          </p:nvPr>
        </p:nvSpPr>
        <p:spPr>
          <a:xfrm>
            <a:off x="1372800" y="1200900"/>
            <a:ext cx="6888300" cy="3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Front End</a:t>
            </a:r>
            <a:endParaRPr b="1"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Mako Templates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JQuery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KnockoutJS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 End</a:t>
            </a:r>
            <a:endParaRPr b="1"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+ Django driven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Thrift + Web Clients for Hadoop Components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Spawning/CherryPy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SDK</a:t>
            </a:r>
            <a:endParaRPr b="1"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Make your own App!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AutoNum type="alphaLcPeriod"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“build/env/bin/hue Create_desktop_app &lt;name&gt;”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21"/>
          <p:cNvSpPr txBox="1"/>
          <p:nvPr/>
        </p:nvSpPr>
        <p:spPr>
          <a:xfrm>
            <a:off x="6867300" y="4604775"/>
            <a:ext cx="227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Chaitra Vemula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